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6"/>
  </p:normalViewPr>
  <p:slideViewPr>
    <p:cSldViewPr snapToGrid="0" snapToObjects="1">
      <p:cViewPr>
        <p:scale>
          <a:sx n="100" d="100"/>
          <a:sy n="100" d="100"/>
        </p:scale>
        <p:origin x="100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6D963-3EBA-5840-BB56-39E2B25BF1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266970-3D62-1748-9583-21AFC8C77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88E91-B218-FB4F-A22A-0621E3078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38611-0D90-1C42-91DC-9BA269AA27CE}" type="datetimeFigureOut">
              <a:rPr lang="en-US" smtClean="0"/>
              <a:t>3/3/19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26E42-CF40-0548-8DB1-8BCF0514A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6032A-8AE6-5247-97E9-393C5F562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4166-CD54-E74E-BA74-5DB51108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173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EDD4F-8C46-0E40-9640-9A531B835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340793-DCC4-9B4F-B1F3-70E92E63E8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A8AC5-6E89-5E42-97DD-3A06BCC37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38611-0D90-1C42-91DC-9BA269AA27CE}" type="datetimeFigureOut">
              <a:rPr lang="en-US" smtClean="0"/>
              <a:t>3/3/19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FCF1B-290D-EF43-80C3-218BD902A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5074F-1898-EC41-B469-8340F7CF3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4166-CD54-E74E-BA74-5DB51108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849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48F59E-D4A2-4545-AD8F-8449FAEABB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59EA3C-FE1E-3548-A346-C233D9F1EA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66CC6-428C-9045-9E63-13E17020C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38611-0D90-1C42-91DC-9BA269AA27CE}" type="datetimeFigureOut">
              <a:rPr lang="en-US" smtClean="0"/>
              <a:t>3/3/19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24F81-AF36-D54E-B7E7-3E2EC7379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2CC31-05AA-4A4E-BDE7-4C4E74440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4166-CD54-E74E-BA74-5DB51108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93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964BB-561A-3045-B212-8AD5C197F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63A0D-1BF3-0F43-8D99-A225C5398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8849D-498C-D644-8E28-C9B9D3AB4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38611-0D90-1C42-91DC-9BA269AA27CE}" type="datetimeFigureOut">
              <a:rPr lang="en-US" smtClean="0"/>
              <a:t>3/3/19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66DE6-5401-9745-A1DC-8CD1CC6BB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27B46-A281-A949-A95A-8343F6DCD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4166-CD54-E74E-BA74-5DB51108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100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0B3E6-8F2F-9244-9783-73AD665E9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300904-A22F-8544-892B-3C0D47BB4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3F3C97-6FCA-EC4C-8D5E-2238FAE78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38611-0D90-1C42-91DC-9BA269AA27CE}" type="datetimeFigureOut">
              <a:rPr lang="en-US" smtClean="0"/>
              <a:t>3/3/19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BD0F3-CF81-D84A-9E00-236854B90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45DDA-BE29-2441-B5E9-D4797BD5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4166-CD54-E74E-BA74-5DB51108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247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824AA-1B4B-354C-848D-BB051B3F7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035F2-EC96-AC45-A0A9-88F0A648D2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242B4-3B7E-E942-A4EB-FA3DE8B9C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A569F-8A6D-F346-944A-BD80DBFC1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38611-0D90-1C42-91DC-9BA269AA27CE}" type="datetimeFigureOut">
              <a:rPr lang="en-US" smtClean="0"/>
              <a:t>3/3/19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C596E-C7A1-894C-A9F3-38BF666CB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E4E708-276D-FF46-A765-CCEF027FF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4166-CD54-E74E-BA74-5DB51108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444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6768B-0D7D-3241-8D03-1B7D8FF1D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81DB5B-9241-1C44-8CA4-4804BB21B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54AC66-8231-474E-9FBC-D4F9AB9265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B3A4AD-DF06-0A44-B721-D5171793D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51F988-6523-C444-AC10-219380F736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8BB08B-0AFD-F944-9153-D345CD237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38611-0D90-1C42-91DC-9BA269AA27CE}" type="datetimeFigureOut">
              <a:rPr lang="en-US" smtClean="0"/>
              <a:t>3/3/19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AF205D-60AB-2642-8BAB-EA6274038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D91D0-F141-4748-A211-B30700194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4166-CD54-E74E-BA74-5DB51108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23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578D2-2A64-6841-A8DE-41F350EBC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E09C24-44B4-8948-A076-FEE078ABA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38611-0D90-1C42-91DC-9BA269AA27CE}" type="datetimeFigureOut">
              <a:rPr lang="en-US" smtClean="0"/>
              <a:t>3/3/19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B238CD-E147-EA4E-B3DD-2BED9C541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348F7C-A1EF-D542-A0B3-4A7B71225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4166-CD54-E74E-BA74-5DB51108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59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D78ED4-439F-0645-8243-9DAE1196E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38611-0D90-1C42-91DC-9BA269AA27CE}" type="datetimeFigureOut">
              <a:rPr lang="en-US" smtClean="0"/>
              <a:t>3/3/19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0F608B-5734-FA41-8393-764237B32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A4362-84C5-8043-8752-3B53626BF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4166-CD54-E74E-BA74-5DB51108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60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7274A-8ACA-E54C-B2DF-CAEC8A068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957B4-4A9C-AB4C-9790-3F1843FEA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D4DF5E-AE19-5C4F-8975-4923C3C41E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54A324-12C3-B742-86BA-121C8F6D7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38611-0D90-1C42-91DC-9BA269AA27CE}" type="datetimeFigureOut">
              <a:rPr lang="en-US" smtClean="0"/>
              <a:t>3/3/19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69D0E5-A1E2-5947-9E9E-7BFCDC465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D5805B-2231-474C-A1AA-27D91403D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4166-CD54-E74E-BA74-5DB51108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88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A9BD-96CD-F34E-9DB0-EF1268FF5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4B178C-43FA-FF42-814D-30265AF0B8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8FB77E-649E-C14F-9420-D36B88283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17DB81-0E54-DA47-8FEE-6D34DE75B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38611-0D90-1C42-91DC-9BA269AA27CE}" type="datetimeFigureOut">
              <a:rPr lang="en-US" smtClean="0"/>
              <a:t>3/3/19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EB980F-6888-7346-A14E-14517AF12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FDADFD-AA14-0141-88BC-0848349A7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4166-CD54-E74E-BA74-5DB51108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486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B0C846-62E8-824A-9F5D-7BEFAD391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13046B-3C55-7249-ACA9-E9E35E834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44F50-48AD-1646-9101-AF35807163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438611-0D90-1C42-91DC-9BA269AA27CE}" type="datetimeFigureOut">
              <a:rPr lang="en-US" smtClean="0"/>
              <a:t>3/3/19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73EEB-7E1C-1B4A-87E5-4B52F8FC6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8625A-E78A-D44B-9364-0ECE47D81A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C4166-CD54-E74E-BA74-5DB51108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05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B2E1B-256E-6E45-A015-DE251FBD2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3901" y="391885"/>
            <a:ext cx="6373091" cy="61804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9CCD3F-8029-044E-8658-961FCB37D083}"/>
              </a:ext>
            </a:extLst>
          </p:cNvPr>
          <p:cNvSpPr txBox="1"/>
          <p:nvPr/>
        </p:nvSpPr>
        <p:spPr>
          <a:xfrm>
            <a:off x="393700" y="734785"/>
            <a:ext cx="4711700" cy="11458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dirty="0">
                <a:latin typeface="Neris Light" pitchFamily="2" charset="77"/>
              </a:rPr>
              <a:t>Vectorized Images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C7ABA2-F80C-AA4E-8C63-80BACCD35C87}"/>
              </a:ext>
            </a:extLst>
          </p:cNvPr>
          <p:cNvCxnSpPr>
            <a:cxnSpLocks/>
          </p:cNvCxnSpPr>
          <p:nvPr/>
        </p:nvCxnSpPr>
        <p:spPr>
          <a:xfrm>
            <a:off x="393700" y="1447800"/>
            <a:ext cx="4597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A702D69-5B09-9648-A783-18916B26720C}"/>
              </a:ext>
            </a:extLst>
          </p:cNvPr>
          <p:cNvSpPr txBox="1"/>
          <p:nvPr/>
        </p:nvSpPr>
        <p:spPr>
          <a:xfrm>
            <a:off x="393700" y="1547585"/>
            <a:ext cx="4711700" cy="42436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endParaRPr lang="en-US" sz="3200" dirty="0">
              <a:latin typeface="Neris Light" pitchFamily="2" charset="77"/>
            </a:endParaRPr>
          </a:p>
          <a:p>
            <a:pPr algn="ctr"/>
            <a:endParaRPr lang="en-US" sz="3200" dirty="0">
              <a:latin typeface="Neris Light" pitchFamily="2" charset="77"/>
            </a:endParaRPr>
          </a:p>
          <a:p>
            <a:pPr algn="ctr"/>
            <a:r>
              <a:rPr lang="en-US" sz="3200" dirty="0">
                <a:latin typeface="Neris Light" pitchFamily="2" charset="77"/>
              </a:rPr>
              <a:t>Common </a:t>
            </a:r>
            <a:r>
              <a:rPr lang="en-US" sz="3200" dirty="0">
                <a:solidFill>
                  <a:schemeClr val="accent5"/>
                </a:solidFill>
                <a:latin typeface="Neris Light" pitchFamily="2" charset="77"/>
              </a:rPr>
              <a:t>vectors</a:t>
            </a:r>
            <a:r>
              <a:rPr lang="en-US" sz="3200" dirty="0">
                <a:latin typeface="Neris Light" pitchFamily="2" charset="77"/>
              </a:rPr>
              <a:t>: </a:t>
            </a:r>
            <a:br>
              <a:rPr lang="en-US" sz="3200" dirty="0">
                <a:latin typeface="Neris Light" pitchFamily="2" charset="77"/>
              </a:rPr>
            </a:br>
            <a:r>
              <a:rPr lang="en-US" sz="3200" dirty="0">
                <a:latin typeface="Neris Light" pitchFamily="2" charset="77"/>
              </a:rPr>
              <a:t>.pdf, .</a:t>
            </a:r>
            <a:r>
              <a:rPr lang="en-US" sz="3200" dirty="0" err="1">
                <a:latin typeface="Neris Light" pitchFamily="2" charset="77"/>
              </a:rPr>
              <a:t>svg</a:t>
            </a:r>
            <a:r>
              <a:rPr lang="en-US" sz="3200" dirty="0">
                <a:latin typeface="Neris Light" pitchFamily="2" charset="77"/>
              </a:rPr>
              <a:t>, .eps</a:t>
            </a:r>
          </a:p>
          <a:p>
            <a:pPr algn="ctr"/>
            <a:endParaRPr lang="en-US" sz="3200" dirty="0">
              <a:latin typeface="Neris Light" pitchFamily="2" charset="77"/>
            </a:endParaRPr>
          </a:p>
          <a:p>
            <a:pPr algn="ctr"/>
            <a:r>
              <a:rPr lang="en-US" sz="3200" dirty="0">
                <a:latin typeface="Neris Light" pitchFamily="2" charset="77"/>
              </a:rPr>
              <a:t>Common </a:t>
            </a:r>
            <a:r>
              <a:rPr lang="en-US" sz="3200" dirty="0" err="1">
                <a:solidFill>
                  <a:schemeClr val="accent2"/>
                </a:solidFill>
                <a:latin typeface="Neris Light" pitchFamily="2" charset="77"/>
              </a:rPr>
              <a:t>rasters</a:t>
            </a:r>
            <a:r>
              <a:rPr lang="en-US" sz="3200" dirty="0">
                <a:latin typeface="Neris Light" pitchFamily="2" charset="77"/>
              </a:rPr>
              <a:t>: </a:t>
            </a:r>
          </a:p>
          <a:p>
            <a:pPr algn="ctr"/>
            <a:r>
              <a:rPr lang="en-US" sz="3200" dirty="0">
                <a:latin typeface="Neris Light" pitchFamily="2" charset="77"/>
              </a:rPr>
              <a:t>.jpg, .</a:t>
            </a:r>
            <a:r>
              <a:rPr lang="en-US" sz="3200" dirty="0" err="1">
                <a:latin typeface="Neris Light" pitchFamily="2" charset="77"/>
              </a:rPr>
              <a:t>png</a:t>
            </a:r>
            <a:r>
              <a:rPr lang="en-US" sz="3200" dirty="0">
                <a:latin typeface="Neris Light" pitchFamily="2" charset="77"/>
              </a:rPr>
              <a:t>, .gif</a:t>
            </a:r>
          </a:p>
        </p:txBody>
      </p:sp>
    </p:spTree>
    <p:extLst>
      <p:ext uri="{BB962C8B-B14F-4D97-AF65-F5344CB8AC3E}">
        <p14:creationId xmlns:p14="http://schemas.microsoft.com/office/powerpoint/2010/main" val="4050901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B1D40C6-50F2-5246-ADD0-FE3DEE7398E6}"/>
              </a:ext>
            </a:extLst>
          </p:cNvPr>
          <p:cNvSpPr txBox="1"/>
          <p:nvPr/>
        </p:nvSpPr>
        <p:spPr>
          <a:xfrm>
            <a:off x="495300" y="342899"/>
            <a:ext cx="10363200" cy="20320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5400" dirty="0">
                <a:latin typeface="Neris Light" pitchFamily="2" charset="77"/>
              </a:rPr>
              <a:t>Open:</a:t>
            </a:r>
          </a:p>
          <a:p>
            <a:pPr algn="ctr"/>
            <a:r>
              <a:rPr lang="en-US" sz="4000" dirty="0" err="1">
                <a:latin typeface="Neris Light" pitchFamily="2" charset="77"/>
              </a:rPr>
              <a:t>Komodo_Dragon.</a:t>
            </a:r>
            <a:r>
              <a:rPr lang="en-US" sz="4000" dirty="0" err="1">
                <a:solidFill>
                  <a:schemeClr val="accent2"/>
                </a:solidFill>
                <a:latin typeface="Neris Light" pitchFamily="2" charset="77"/>
              </a:rPr>
              <a:t>png</a:t>
            </a:r>
            <a:br>
              <a:rPr lang="en-US" sz="4000" dirty="0">
                <a:latin typeface="Neris Light" pitchFamily="2" charset="77"/>
              </a:rPr>
            </a:br>
            <a:r>
              <a:rPr lang="en-US" sz="4000" dirty="0" err="1">
                <a:latin typeface="Neris Light" pitchFamily="2" charset="77"/>
              </a:rPr>
              <a:t>Komodo_Dragon.</a:t>
            </a:r>
            <a:r>
              <a:rPr lang="en-US" sz="4000" dirty="0" err="1">
                <a:solidFill>
                  <a:schemeClr val="accent1"/>
                </a:solidFill>
                <a:latin typeface="Neris Light" pitchFamily="2" charset="77"/>
              </a:rPr>
              <a:t>pdf</a:t>
            </a:r>
            <a:endParaRPr lang="en-US" sz="4000" dirty="0">
              <a:solidFill>
                <a:schemeClr val="accent1"/>
              </a:solidFill>
              <a:latin typeface="Neris Light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5C628E-EF24-6A41-84FE-199D9B6F1E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815" b="11667"/>
          <a:stretch/>
        </p:blipFill>
        <p:spPr>
          <a:xfrm flipH="1">
            <a:off x="913333" y="2628900"/>
            <a:ext cx="9704934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223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12</Words>
  <Application>Microsoft Macintosh PowerPoint</Application>
  <PresentationFormat>Widescreen</PresentationFormat>
  <Paragraphs>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Neris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Brennan</dc:creator>
  <cp:lastModifiedBy>Ian Brennan</cp:lastModifiedBy>
  <cp:revision>6</cp:revision>
  <cp:lastPrinted>2019-03-03T07:45:04Z</cp:lastPrinted>
  <dcterms:created xsi:type="dcterms:W3CDTF">2019-03-03T07:42:17Z</dcterms:created>
  <dcterms:modified xsi:type="dcterms:W3CDTF">2019-03-03T08:18:13Z</dcterms:modified>
</cp:coreProperties>
</file>